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388388" cy="30275213"/>
  <p:notesSz cx="6858000" cy="9144000"/>
  <p:defaultTextStyle>
    <a:defPPr>
      <a:defRPr lang="en-US"/>
    </a:defPPr>
    <a:lvl1pPr marL="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28" d="100"/>
          <a:sy n="28" d="100"/>
        </p:scale>
        <p:origin x="-1872" y="-128"/>
      </p:cViewPr>
      <p:guideLst>
        <p:guide orient="horz" pos="9536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9404945"/>
            <a:ext cx="18180130" cy="64895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258" y="17155954"/>
            <a:ext cx="14971872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8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0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29934" y="1618886"/>
            <a:ext cx="3609292" cy="3443805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066" y="1618886"/>
            <a:ext cx="10471400" cy="344380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9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6" y="19454629"/>
            <a:ext cx="18180130" cy="6012994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536" y="12831931"/>
            <a:ext cx="18180130" cy="6622700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4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066" y="9418957"/>
            <a:ext cx="7040344" cy="2663798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8884" y="9418957"/>
            <a:ext cx="7040344" cy="2663798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4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1" y="6776883"/>
            <a:ext cx="9450252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21" y="9601166"/>
            <a:ext cx="9450252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5006" y="6776883"/>
            <a:ext cx="9453964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5006" y="9601166"/>
            <a:ext cx="9453964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2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2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5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1" y="1205403"/>
            <a:ext cx="7036633" cy="51299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265" y="1205405"/>
            <a:ext cx="11956705" cy="25839057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21" y="6335371"/>
            <a:ext cx="7036633" cy="20709090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0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274" y="21192651"/>
            <a:ext cx="12833033" cy="250191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274" y="2705145"/>
            <a:ext cx="12833033" cy="18165128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274" y="23694564"/>
            <a:ext cx="12833033" cy="355312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6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7064221"/>
            <a:ext cx="19249549" cy="19980240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419" y="28060641"/>
            <a:ext cx="4990624" cy="161187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D3D3F-CBC2-E948-85DB-6C31DA5CB157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699" y="28060641"/>
            <a:ext cx="6772990" cy="161187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8345" y="28060641"/>
            <a:ext cx="4990624" cy="161187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0DE3-FC4A-C548-BA00-FEB6A6E1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8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15791542" y="138298"/>
            <a:ext cx="5527688" cy="1799995"/>
          </a:xfrm>
          <a:prstGeom prst="rect">
            <a:avLst/>
          </a:prstGeom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464927" y="265013"/>
            <a:ext cx="7259139" cy="1619991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9137650" y="319013"/>
            <a:ext cx="3840467" cy="1511991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9159" y="29197995"/>
            <a:ext cx="213192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Acknowledgements: </a:t>
            </a:r>
            <a:r>
              <a:rPr lang="en-US" sz="32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Authors  are grateful to Operational  </a:t>
            </a:r>
            <a:r>
              <a:rPr lang="en-US" sz="3200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programme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32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"Science and Education for Smart Growth", </a:t>
            </a:r>
            <a:endParaRPr lang="en-US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n-US" sz="32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project  BG05M2OP001-2.009-0028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947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Sofia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Petko Petkov</dc:creator>
  <cp:lastModifiedBy>Petko Petkov</cp:lastModifiedBy>
  <cp:revision>1</cp:revision>
  <dcterms:created xsi:type="dcterms:W3CDTF">2018-11-30T09:00:03Z</dcterms:created>
  <dcterms:modified xsi:type="dcterms:W3CDTF">2018-11-30T09:07:19Z</dcterms:modified>
</cp:coreProperties>
</file>